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0" r:id="rId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  <a:srgbClr val="009900"/>
    <a:srgbClr val="990099"/>
    <a:srgbClr val="000090"/>
    <a:srgbClr val="FFFFFF"/>
    <a:srgbClr val="0000FF"/>
    <a:srgbClr val="FFFF00"/>
    <a:srgbClr val="FF33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46" autoAdjust="0"/>
  </p:normalViewPr>
  <p:slideViewPr>
    <p:cSldViewPr>
      <p:cViewPr varScale="1">
        <p:scale>
          <a:sx n="114" d="100"/>
          <a:sy n="114" d="100"/>
        </p:scale>
        <p:origin x="156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AB6E9F1-63B8-4395-862C-4144237314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5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481795-BEC2-4D02-AF40-DF7C3D85021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7E1B4A-1D44-4CA4-A46B-1527CCB03E5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86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45951-D715-4F6C-845B-FDB952CD73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21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C3E19-8AD1-4204-BAE4-FCE2135C0F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925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7950" y="6597650"/>
            <a:ext cx="8567738" cy="207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666163" y="6524625"/>
            <a:ext cx="442912" cy="207963"/>
          </a:xfrm>
        </p:spPr>
        <p:txBody>
          <a:bodyPr/>
          <a:lstStyle>
            <a:lvl1pPr>
              <a:defRPr/>
            </a:lvl1pPr>
          </a:lstStyle>
          <a:p>
            <a:fld id="{82639E04-2AD2-4BD6-88A9-8FAE3709739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154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651503-CDFC-49D8-9D7A-966927550E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59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F8AFE-7A31-4E48-B187-23373253B1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453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74889-6CD6-419A-AD1C-C730CFB4F1B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46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2F4B2F-61D0-4DA8-BDC8-4CB59B6E5E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370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49C41-EAD9-4881-B2DE-9C3C012EB15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904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4F5ED-7DA9-45DB-9F76-BD4CE138C7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91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6AEF9-0300-445C-A001-2A8D54CA50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07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D3A38E-4130-4757-BF1F-0A4657A547C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2139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97650"/>
            <a:ext cx="85677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66163" y="6524625"/>
            <a:ext cx="442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EEED0-4870-4F46-8D9C-BB14B409F9E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3"/>
          <p:cNvSpPr/>
          <p:nvPr/>
        </p:nvSpPr>
        <p:spPr>
          <a:xfrm>
            <a:off x="395535" y="3654205"/>
            <a:ext cx="4240454" cy="30339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>
              <a:defRPr/>
            </a:pPr>
            <a:r>
              <a:rPr lang="pl-PL" sz="952" b="1" i="1" spc="-1" dirty="0">
                <a:solidFill>
                  <a:srgbClr val="0000FF"/>
                </a:solidFill>
                <a:ea typeface="ＭＳ Ｐゴシック"/>
              </a:rPr>
              <a:t>Joint Institute for Nuclear Research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AANL, Yerevan,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 Armenia;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University of Plovdiv,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Bulgaria;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Tsinghua University, Beijing,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USTC, Hefei,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Huzhou University, Huizhou,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Nuclear and Applied Physics, CAS, Shanghai,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Central China Normal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Shandong University, Shandong,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IHEP, Beijing,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University of South China,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Three Gorges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Modern Physics of CAS, Lanzhou,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Tbilisi State University, Tbilisi,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Georgia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FCFM-BUAP (</a:t>
            </a:r>
            <a:r>
              <a:rPr lang="en-US" sz="952" i="1" spc="-1" dirty="0">
                <a:solidFill>
                  <a:srgbClr val="000080"/>
                </a:solidFill>
                <a:ea typeface="ＭＳ Ｐゴシック"/>
              </a:rPr>
              <a:t>H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eber</a:t>
            </a:r>
            <a:r>
              <a:rPr lang="en-US" sz="952" i="1" spc="-1" dirty="0">
                <a:solidFill>
                  <a:srgbClr val="000080"/>
                </a:solidFill>
                <a:ea typeface="ＭＳ Ｐゴシック"/>
              </a:rPr>
              <a:t> 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Zepeda) Puebla,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FC-UCOL (Maria Elena Tejeda), Colima,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FCFM-UAS (Isabel Dominguez), Culiac</a:t>
            </a:r>
            <a:r>
              <a:rPr lang="pl-PL" sz="952" i="1" spc="-1" dirty="0">
                <a:solidFill>
                  <a:srgbClr val="000080"/>
                </a:solidFill>
                <a:ea typeface="Calibri"/>
              </a:rPr>
              <a:t>á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n,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ICN-UNAM (Alejandro Ayala), Mexico City,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Applied Physics, Chisinev,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Moldova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Institute of Physics and Technology,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Mongolia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</p:txBody>
      </p:sp>
      <p:sp>
        <p:nvSpPr>
          <p:cNvPr id="503" name="CustomShape 4"/>
          <p:cNvSpPr/>
          <p:nvPr/>
        </p:nvSpPr>
        <p:spPr>
          <a:xfrm>
            <a:off x="5435378" y="4783318"/>
            <a:ext cx="3317840" cy="19048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Belgorod National Research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INR RAS,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MEPhI,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Moscow Institute of Science and Technology,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North Osetian State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NRC Kurchatov Institute, ITEP,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Kurchatov Institute,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St. Petersburg State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 SINP,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PNPI, Gatchina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, 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Vinča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Institute of Nuclear Sciences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Serbia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/>
          </a:p>
          <a:p>
            <a:pPr algn="r"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Pavol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Jozef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Šafárik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University,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Košice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Slovakia</a:t>
            </a:r>
          </a:p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4" name="CustomShape 5"/>
          <p:cNvSpPr/>
          <p:nvPr/>
        </p:nvSpPr>
        <p:spPr>
          <a:xfrm>
            <a:off x="5682141" y="964825"/>
            <a:ext cx="3272602" cy="9108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405855" y="1522479"/>
            <a:ext cx="4230135" cy="250337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ru-RU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10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Countries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&gt;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45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0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participants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3</a:t>
            </a:r>
            <a:r>
              <a:rPr lang="ru-RU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1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Institutes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and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JINR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spc="-1" dirty="0">
              <a:latin typeface="Arial"/>
            </a:endParaRPr>
          </a:p>
        </p:txBody>
      </p:sp>
      <p:sp>
        <p:nvSpPr>
          <p:cNvPr id="507" name="CustomShape 7"/>
          <p:cNvSpPr/>
          <p:nvPr/>
        </p:nvSpPr>
        <p:spPr>
          <a:xfrm>
            <a:off x="405854" y="1926820"/>
            <a:ext cx="4230135" cy="1123653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en-US" sz="1225" spc="-1" dirty="0">
                <a:solidFill>
                  <a:srgbClr val="000090"/>
                </a:solidFill>
                <a:latin typeface="Arial"/>
                <a:ea typeface="ＭＳ Ｐゴシック"/>
              </a:rPr>
              <a:t>	       </a:t>
            </a:r>
            <a:r>
              <a:rPr lang="en-US" sz="1400" b="1" u="sng" spc="-1" dirty="0">
                <a:solidFill>
                  <a:srgbClr val="000090"/>
                </a:solidFill>
                <a:latin typeface="Arial"/>
                <a:ea typeface="ＭＳ Ｐゴシック"/>
              </a:rPr>
              <a:t>Organization</a:t>
            </a:r>
          </a:p>
          <a:p>
            <a:pPr>
              <a:defRPr/>
            </a:pPr>
            <a:endParaRPr lang="en-US" sz="600" b="1" u="sng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Acting Spokesperson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Victor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Riabov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b="1" i="1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Deputy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Spokesperson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spc="-1" dirty="0">
                <a:latin typeface="Arial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Zebo Tang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</a:t>
            </a:r>
            <a:r>
              <a:rPr lang="en-US" sz="1225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itutional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Board C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hair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Alejandro Ayala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Project Manager: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Slava Golovatyuk</a:t>
            </a:r>
            <a:endParaRPr lang="en-US" sz="1225" spc="-1" dirty="0">
              <a:latin typeface="Arial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" y="0"/>
            <a:ext cx="9143998" cy="659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3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3" name="Straight Arrow Connector 5"/>
          <p:cNvCxnSpPr/>
          <p:nvPr/>
        </p:nvCxnSpPr>
        <p:spPr>
          <a:xfrm flipV="1">
            <a:off x="1813393" y="169879"/>
            <a:ext cx="1092200" cy="609600"/>
          </a:xfrm>
          <a:prstGeom prst="straightConnector1">
            <a:avLst/>
          </a:prstGeom>
          <a:ln>
            <a:noFil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stomShape 1"/>
          <p:cNvSpPr/>
          <p:nvPr/>
        </p:nvSpPr>
        <p:spPr>
          <a:xfrm>
            <a:off x="1" y="116632"/>
            <a:ext cx="9143998" cy="380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ulti-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urpose 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etector (MPD) Collaboration</a:t>
            </a:r>
            <a:endParaRPr lang="en-US" sz="3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6"/>
          <p:cNvSpPr/>
          <p:nvPr/>
        </p:nvSpPr>
        <p:spPr>
          <a:xfrm>
            <a:off x="3139858" y="826588"/>
            <a:ext cx="5597742" cy="438850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 algn="ctr">
              <a:defRPr/>
            </a:pP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MPD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International Collaboration was established in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2018 </a:t>
            </a:r>
          </a:p>
          <a:p>
            <a:pPr algn="ctr"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to construct, commission and operate the detector</a:t>
            </a:r>
            <a:endParaRPr lang="en-US" sz="1225" spc="-1" dirty="0"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37600" y="6605413"/>
            <a:ext cx="442912" cy="207963"/>
          </a:xfrm>
        </p:spPr>
        <p:txBody>
          <a:bodyPr/>
          <a:lstStyle/>
          <a:p>
            <a:fld id="{00F4F5ED-7DA9-45DB-9F76-BD4CE138C7B3}" type="slidenum">
              <a:rPr lang="en-US" altLang="ru-RU" smtClean="0"/>
              <a:pPr/>
              <a:t>1</a:t>
            </a:fld>
            <a:endParaRPr lang="en-US" alt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1448950"/>
            <a:ext cx="3605962" cy="3150855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234" y="5799615"/>
            <a:ext cx="1787665" cy="8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201851-E154-438B-B982-5A60AE78E0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54" y="843457"/>
            <a:ext cx="1984627" cy="40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469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21208</TotalTime>
  <Words>316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leptonic and hadronic decays of  and  mesons at RHIC by PHENIX.</dc:title>
  <dc:creator>VR</dc:creator>
  <cp:lastModifiedBy>Natalia Molokanova</cp:lastModifiedBy>
  <cp:revision>1289</cp:revision>
  <cp:lastPrinted>2022-04-22T08:56:21Z</cp:lastPrinted>
  <dcterms:created xsi:type="dcterms:W3CDTF">2006-11-10T13:00:45Z</dcterms:created>
  <dcterms:modified xsi:type="dcterms:W3CDTF">2022-05-11T08:31:21Z</dcterms:modified>
</cp:coreProperties>
</file>